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82C-1E1B-49E4-8B12-439096F399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0725-382C-4417-9832-BE4323EE1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0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82C-1E1B-49E4-8B12-439096F399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0725-382C-4417-9832-BE4323EE1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8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82C-1E1B-49E4-8B12-439096F399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0725-382C-4417-9832-BE4323EE1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3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82C-1E1B-49E4-8B12-439096F399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0725-382C-4417-9832-BE4323EE1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9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82C-1E1B-49E4-8B12-439096F399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0725-382C-4417-9832-BE4323EE1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82C-1E1B-49E4-8B12-439096F399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0725-382C-4417-9832-BE4323EE1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5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82C-1E1B-49E4-8B12-439096F399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0725-382C-4417-9832-BE4323EE1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4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82C-1E1B-49E4-8B12-439096F399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0725-382C-4417-9832-BE4323EE1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4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82C-1E1B-49E4-8B12-439096F399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0725-382C-4417-9832-BE4323EE1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3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82C-1E1B-49E4-8B12-439096F399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0725-382C-4417-9832-BE4323EE1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3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82C-1E1B-49E4-8B12-439096F399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0725-382C-4417-9832-BE4323EE1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7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A82C-1E1B-49E4-8B12-439096F399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80725-382C-4417-9832-BE4323EE1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7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52" y="3001816"/>
            <a:ext cx="3702519" cy="27362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«ЖАС ТАЛАП» ДРАМА ҮЙІРМЕСІ</a:t>
            </a:r>
            <a:endParaRPr lang="ru-RU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</a:p>
          <a:p>
            <a:pPr marL="0" indent="0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kk-KZ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Сахналық кейіпкерді жасау үстінде жұмыс</a:t>
            </a:r>
          </a:p>
          <a:p>
            <a:endParaRPr lang="kk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</a:t>
            </a:r>
            <a:r>
              <a:rPr lang="kk-KZ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Шынбаев Ерлан Серикович</a:t>
            </a:r>
          </a:p>
          <a:p>
            <a:pPr algn="ctr"/>
            <a:r>
              <a:rPr lang="kk-KZ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жыл</a:t>
            </a:r>
          </a:p>
        </p:txBody>
      </p:sp>
    </p:spTree>
    <p:extLst>
      <p:ext uri="{BB962C8B-B14F-4D97-AF65-F5344CB8AC3E}">
        <p14:creationId xmlns:p14="http://schemas.microsoft.com/office/powerpoint/2010/main" val="355423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12"/>
          <a:stretch/>
        </p:blipFill>
        <p:spPr>
          <a:xfrm>
            <a:off x="544945" y="729673"/>
            <a:ext cx="11092874" cy="5597236"/>
          </a:xfrm>
        </p:spPr>
      </p:pic>
    </p:spTree>
    <p:extLst>
      <p:ext uri="{BB962C8B-B14F-4D97-AF65-F5344CB8AC3E}">
        <p14:creationId xmlns:p14="http://schemas.microsoft.com/office/powerpoint/2010/main" val="348387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5" y="406400"/>
            <a:ext cx="10455564" cy="6132945"/>
          </a:xfrm>
        </p:spPr>
      </p:pic>
    </p:spTree>
    <p:extLst>
      <p:ext uri="{BB962C8B-B14F-4D97-AF65-F5344CB8AC3E}">
        <p14:creationId xmlns:p14="http://schemas.microsoft.com/office/powerpoint/2010/main" val="318243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" y="350982"/>
            <a:ext cx="10437091" cy="6216073"/>
          </a:xfrm>
        </p:spPr>
      </p:pic>
    </p:spTree>
    <p:extLst>
      <p:ext uri="{BB962C8B-B14F-4D97-AF65-F5344CB8AC3E}">
        <p14:creationId xmlns:p14="http://schemas.microsoft.com/office/powerpoint/2010/main" val="250629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5" y="415636"/>
            <a:ext cx="10658763" cy="6003637"/>
          </a:xfrm>
        </p:spPr>
      </p:pic>
    </p:spTree>
    <p:extLst>
      <p:ext uri="{BB962C8B-B14F-4D97-AF65-F5344CB8AC3E}">
        <p14:creationId xmlns:p14="http://schemas.microsoft.com/office/powerpoint/2010/main" val="248177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1" y="360218"/>
            <a:ext cx="10538690" cy="6114473"/>
          </a:xfrm>
        </p:spPr>
      </p:pic>
    </p:spTree>
    <p:extLst>
      <p:ext uri="{BB962C8B-B14F-4D97-AF65-F5344CB8AC3E}">
        <p14:creationId xmlns:p14="http://schemas.microsoft.com/office/powerpoint/2010/main" val="106988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2"/>
          <a:stretch/>
        </p:blipFill>
        <p:spPr>
          <a:xfrm>
            <a:off x="1108364" y="1071418"/>
            <a:ext cx="10732654" cy="4987635"/>
          </a:xfrm>
        </p:spPr>
      </p:pic>
    </p:spTree>
    <p:extLst>
      <p:ext uri="{BB962C8B-B14F-4D97-AF65-F5344CB8AC3E}">
        <p14:creationId xmlns:p14="http://schemas.microsoft.com/office/powerpoint/2010/main" val="3406328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21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«ЖАС ТАЛАП» ДРАМА ҮЙІРМЕСІ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2020-05-05T11:25:58Z</dcterms:created>
  <dcterms:modified xsi:type="dcterms:W3CDTF">2020-05-05T12:51:47Z</dcterms:modified>
</cp:coreProperties>
</file>